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Raleway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aleway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aleway-italic.fntdata"/><Relationship Id="rId14" Type="http://schemas.openxmlformats.org/officeDocument/2006/relationships/font" Target="fonts/Raleway-bold.fntdata"/><Relationship Id="rId17" Type="http://schemas.openxmlformats.org/officeDocument/2006/relationships/font" Target="fonts/Lato-regular.fntdata"/><Relationship Id="rId16" Type="http://schemas.openxmlformats.org/officeDocument/2006/relationships/font" Target="fonts/Raleway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Lato-italic.fntdata"/><Relationship Id="rId6" Type="http://schemas.openxmlformats.org/officeDocument/2006/relationships/slide" Target="slides/slide1.xml"/><Relationship Id="rId18" Type="http://schemas.openxmlformats.org/officeDocument/2006/relationships/font" Target="fonts/La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95fdeb8a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g3795fdeb8a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efc60ce75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efc60ce75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795fdeb8ad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795fdeb8ad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e4529fbfbc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e4529fbfbc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ee29363d56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ee29363d5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ee29363d56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ee29363d5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ee29363d5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ee29363d5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" name="Google Shape;63;p11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" name="Google Shape;25;p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" name="Google Shape;32;p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7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8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1" name="Google Shape;51;p9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www.youtube.com/watch?v=51xxn7tZ8VE&amp;embeds_referring_euri=https%3A%2F%2Fkarthikvedula.com%2F&amp;source_ve_path=MjM4NTE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thispersondoesnotexist.com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GANs &amp; Autoencoders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73" name="Google Shape;73;p13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Important</a:t>
            </a:r>
            <a:endParaRPr/>
          </a:p>
        </p:txBody>
      </p:sp>
      <p:sp>
        <p:nvSpPr>
          <p:cNvPr id="79" name="Google Shape;79;p14"/>
          <p:cNvSpPr txBox="1"/>
          <p:nvPr/>
        </p:nvSpPr>
        <p:spPr>
          <a:xfrm>
            <a:off x="384625" y="973625"/>
            <a:ext cx="7800300" cy="3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This is not the full slides, rather this session is a whiteboard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heavy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lecture.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For PHS ML Club, you might need to split into two sessions – 1. GANS and 2. Autoencoders</a:t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The slides here are for links to supplemental information.</a:t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Link to video [My </a:t>
            </a:r>
            <a:r>
              <a:rPr lang="en"/>
              <a:t>lecture</a:t>
            </a:r>
            <a:r>
              <a:rPr lang="en"/>
              <a:t> on it]</a:t>
            </a:r>
            <a:endParaRPr/>
          </a:p>
        </p:txBody>
      </p:sp>
      <p:sp>
        <p:nvSpPr>
          <p:cNvPr id="85" name="Google Shape;85;p15"/>
          <p:cNvSpPr txBox="1"/>
          <p:nvPr/>
        </p:nvSpPr>
        <p:spPr>
          <a:xfrm>
            <a:off x="537875" y="1230400"/>
            <a:ext cx="6669900" cy="3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linkClick r:id="rId3"/>
              </a:rPr>
              <a:t>https://www.youtube.com/watch?v=51xxn7tZ8VE&amp;embeds_referring_euri=https%3A%2F%2Fkarthikvedula.com%2F&amp;source_ve_path=MjM4NTE</a:t>
            </a:r>
            <a:endParaRPr sz="25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Guide</a:t>
            </a:r>
            <a:endParaRPr/>
          </a:p>
        </p:txBody>
      </p:sp>
      <p:sp>
        <p:nvSpPr>
          <p:cNvPr id="91" name="Google Shape;91;p16"/>
          <p:cNvSpPr txBox="1"/>
          <p:nvPr/>
        </p:nvSpPr>
        <p:spPr>
          <a:xfrm>
            <a:off x="384625" y="973625"/>
            <a:ext cx="7800300" cy="3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rabi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Generative vs Discriminative AI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Discriminative: take a big input and make 1 decision	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roman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Given an entire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photo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of a cat, decide whether it is a cat or a dog (0 or 1)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Generative: take small input and make big output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roman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Given a small prompt, generate an entire big image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rabi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GANs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Cop and Counterfeiter Example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This person does not exist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rabi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Autoencoder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Architecture/Learning objective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AutoNum type="alphaLcPeriod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VAEs and controllable generation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Resources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person does not exist (GAN demo)</a:t>
            </a:r>
            <a:endParaRPr/>
          </a:p>
        </p:txBody>
      </p:sp>
      <p:sp>
        <p:nvSpPr>
          <p:cNvPr id="102" name="Google Shape;102;p18"/>
          <p:cNvSpPr txBox="1"/>
          <p:nvPr/>
        </p:nvSpPr>
        <p:spPr>
          <a:xfrm>
            <a:off x="384625" y="973625"/>
            <a:ext cx="7800300" cy="34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https://thispersondoesnotexist.com/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9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Controlled Generation (Autoencoders)</a:t>
            </a:r>
            <a:endParaRPr/>
          </a:p>
        </p:txBody>
      </p:sp>
      <p:pic>
        <p:nvPicPr>
          <p:cNvPr id="108" name="Google Shape;10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175" y="1236584"/>
            <a:ext cx="9143998" cy="34877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