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Raleway"/>
      <p:regular r:id="rId8"/>
      <p:bold r:id="rId9"/>
      <p:italic r:id="rId10"/>
      <p:boldItalic r:id="rId11"/>
    </p:embeddedFont>
    <p:embeddedFont>
      <p:font typeface="Lato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Lato-bold.fntdata"/><Relationship Id="rId12" Type="http://schemas.openxmlformats.org/officeDocument/2006/relationships/font" Target="fonts/La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aleway-bold.fntdata"/><Relationship Id="rId15" Type="http://schemas.openxmlformats.org/officeDocument/2006/relationships/font" Target="fonts/Lato-boldItalic.fntdata"/><Relationship Id="rId14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95c2ecffd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3795c2ecffd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795c2ecffd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795c2ecffd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karthikvedula.com/2024/02/20/ml-club-video-long-short-term-memor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Long Short-Term Memory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are no slides for this.  Please watch the videos.</a:t>
            </a:r>
            <a:endParaRPr/>
          </a:p>
        </p:txBody>
      </p:sp>
      <p:sp>
        <p:nvSpPr>
          <p:cNvPr id="79" name="Google Shape;79;p14"/>
          <p:cNvSpPr txBox="1"/>
          <p:nvPr/>
        </p:nvSpPr>
        <p:spPr>
          <a:xfrm>
            <a:off x="462050" y="1630225"/>
            <a:ext cx="8029200" cy="32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ato"/>
                <a:ea typeface="Lato"/>
                <a:cs typeface="Lato"/>
                <a:sym typeface="Lato"/>
              </a:rPr>
              <a:t>https:/</a:t>
            </a: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karthikvedula.com/2024/02/20/ml-club-video-long-short-term-memory/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 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