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Raleway"/>
      <p:regular r:id="rId8"/>
      <p:bold r:id="rId9"/>
      <p:italic r:id="rId10"/>
      <p:boldItalic r:id="rId11"/>
    </p:embeddedFont>
    <p:embeddedFont>
      <p:font typeface="Lato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aleway-boldItalic.fntdata"/><Relationship Id="rId10" Type="http://schemas.openxmlformats.org/officeDocument/2006/relationships/font" Target="fonts/Raleway-italic.fntdata"/><Relationship Id="rId13" Type="http://schemas.openxmlformats.org/officeDocument/2006/relationships/font" Target="fonts/Lato-bold.fntdata"/><Relationship Id="rId12" Type="http://schemas.openxmlformats.org/officeDocument/2006/relationships/font" Target="fonts/Lato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aleway-bold.fntdata"/><Relationship Id="rId15" Type="http://schemas.openxmlformats.org/officeDocument/2006/relationships/font" Target="fonts/Lato-boldItalic.fntdata"/><Relationship Id="rId14" Type="http://schemas.openxmlformats.org/officeDocument/2006/relationships/font" Target="fonts/Lato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Raleway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795c2ecff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g3795c2ecff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e45422ddc8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e45422ddc8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" name="Google Shape;12;p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1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2" name="Google Shape;62;p11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3" name="Google Shape;63;p11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64" name="Google Shape;64;p11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" name="Google Shape;18;p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" name="Google Shape;19;p3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" name="Google Shape;23;p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" name="Google Shape;24;p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" name="Google Shape;25;p4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Google Shape;29;p5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0" name="Google Shape;30;p5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1" name="Google Shape;31;p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" name="Google Shape;32;p5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Google Shape;40;p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7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3" name="Google Shape;43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Google Shape;45;p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6" name="Google Shape;46;p8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0" name="Google Shape;5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1" name="Google Shape;51;p9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9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" name="Google Shape;5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56;p10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1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8" name="Google Shape;58;p10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9" name="Google Shape;59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karthikvedula.com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karthikvedula.com/2024/02/20/ml-club-video-recurrent-neural-network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/>
          <p:nvPr>
            <p:ph type="ctrTitle"/>
          </p:nvPr>
        </p:nvSpPr>
        <p:spPr>
          <a:xfrm>
            <a:off x="313300" y="630225"/>
            <a:ext cx="8690100" cy="28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lang="en" sz="3520">
                <a:solidFill>
                  <a:schemeClr val="lt2"/>
                </a:solidFill>
              </a:rPr>
              <a:t>PHS Machine Learning Club</a:t>
            </a:r>
            <a:endParaRPr sz="3520">
              <a:solidFill>
                <a:schemeClr val="lt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t/>
            </a:r>
            <a:endParaRPr sz="352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Recurrent</a:t>
            </a:r>
            <a:r>
              <a:rPr b="0" lang="en" sz="3520">
                <a:solidFill>
                  <a:schemeClr val="dk1"/>
                </a:solidFill>
              </a:rPr>
              <a:t> Neural Networks</a:t>
            </a:r>
            <a:endParaRPr b="0" sz="3520">
              <a:solidFill>
                <a:schemeClr val="dk1"/>
              </a:solidFill>
            </a:endParaRPr>
          </a:p>
        </p:txBody>
      </p:sp>
      <p:sp>
        <p:nvSpPr>
          <p:cNvPr id="73" name="Google Shape;73;p13"/>
          <p:cNvSpPr txBox="1"/>
          <p:nvPr>
            <p:ph idx="1" type="subTitle"/>
          </p:nvPr>
        </p:nvSpPr>
        <p:spPr>
          <a:xfrm>
            <a:off x="313292" y="3527625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88888"/>
                </a:solidFill>
              </a:rPr>
              <a:t>Karthik S. Vedula</a:t>
            </a:r>
            <a:endParaRPr>
              <a:solidFill>
                <a:srgbClr val="88888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www.karthikvedula.com</a:t>
            </a:r>
            <a:r>
              <a:rPr lang="en">
                <a:solidFill>
                  <a:schemeClr val="accent1"/>
                </a:solidFill>
              </a:rPr>
              <a:t> 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4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There are no slides for this.  Please watch the videos.</a:t>
            </a:r>
            <a:endParaRPr/>
          </a:p>
        </p:txBody>
      </p:sp>
      <p:sp>
        <p:nvSpPr>
          <p:cNvPr id="79" name="Google Shape;79;p14"/>
          <p:cNvSpPr txBox="1"/>
          <p:nvPr/>
        </p:nvSpPr>
        <p:spPr>
          <a:xfrm>
            <a:off x="462050" y="1630225"/>
            <a:ext cx="8029200" cy="32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8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https://www.karthikvedula.com/2024/02/20/ml-club-video-recurrent-neural-networks/</a:t>
            </a: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