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  <p:sldId id="257" r:id="rId8"/>
  </p:sldIdLst>
  <p:sldSz cy="5143500" cx="9144000"/>
  <p:notesSz cx="6858000" cy="9144000"/>
  <p:embeddedFontLst>
    <p:embeddedFont>
      <p:font typeface="Raleway"/>
      <p:regular r:id="rId9"/>
      <p:bold r:id="rId10"/>
      <p:italic r:id="rId11"/>
      <p:boldItalic r:id="rId12"/>
    </p:embeddedFont>
    <p:embeddedFont>
      <p:font typeface="Lato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aleway-italic.fntdata"/><Relationship Id="rId10" Type="http://schemas.openxmlformats.org/officeDocument/2006/relationships/font" Target="fonts/Raleway-bold.fntdata"/><Relationship Id="rId13" Type="http://schemas.openxmlformats.org/officeDocument/2006/relationships/font" Target="fonts/Lato-regular.fntdata"/><Relationship Id="rId12" Type="http://schemas.openxmlformats.org/officeDocument/2006/relationships/font" Target="fonts/Raleway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aleway-regular.fntdata"/><Relationship Id="rId15" Type="http://schemas.openxmlformats.org/officeDocument/2006/relationships/font" Target="fonts/Lato-italic.fntdata"/><Relationship Id="rId14" Type="http://schemas.openxmlformats.org/officeDocument/2006/relationships/font" Target="fonts/Lato-bold.fntdata"/><Relationship Id="rId16" Type="http://schemas.openxmlformats.org/officeDocument/2006/relationships/font" Target="fonts/Lato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795e5b7a1a_1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g3795e5b7a1a_1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795e5b7a1a_1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795e5b7a1a_1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Google Shape;55;p14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6" name="Google Shape;56;p14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7" name="Google Shape;57;p14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" name="Google Shape;58;p14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" name="Google Shape;62;p15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3" name="Google Shape;63;p15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4" name="Google Shape;64;p15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Google Shape;67;p16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8" name="Google Shape;68;p16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9" name="Google Shape;69;p16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0" name="Google Shape;70;p16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Google Shape;74;p17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" name="Google Shape;75;p17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6" name="Google Shape;76;p1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7" name="Google Shape;77;p17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17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0" name="Google Shape;80;p1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Google Shape;85;p19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6" name="Google Shape;86;p19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8" name="Google Shape;88;p1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Google Shape;90;p2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1" name="Google Shape;91;p20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2" name="Google Shape;92;p2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95" name="Google Shape;95;p2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6" name="Google Shape;96;p21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97" name="Google Shape;97;p21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8" name="Google Shape;98;p2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9" name="Google Shape;99;p2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1" name="Google Shape;101;p22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2" name="Google Shape;102;p2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3" name="Google Shape;103;p22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104" name="Google Shape;104;p2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6" name="Google Shape;106;p23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7" name="Google Shape;107;p23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8" name="Google Shape;108;p23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109" name="Google Shape;109;p23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0" name="Google Shape;110;p2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5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15" name="Google Shape;115;p25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116" name="Google Shape;116;p2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2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2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karthikvedula.co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karthikvedula.com/2023/11/18/ml-club-video-hands-on-pytorch/" TargetMode="External"/><Relationship Id="rId4" Type="http://schemas.openxmlformats.org/officeDocument/2006/relationships/hyperlink" Target="https://karthikvedula.com/assets/images/2023/11/NNSimple-1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6"/>
          <p:cNvSpPr txBox="1"/>
          <p:nvPr>
            <p:ph type="ctrTitle"/>
          </p:nvPr>
        </p:nvSpPr>
        <p:spPr>
          <a:xfrm>
            <a:off x="313300" y="630225"/>
            <a:ext cx="8690100" cy="28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lang="en" sz="3520">
                <a:solidFill>
                  <a:schemeClr val="lt2"/>
                </a:solidFill>
              </a:rPr>
              <a:t>PHS Machine Learning Club</a:t>
            </a:r>
            <a:endParaRPr sz="3520">
              <a:solidFill>
                <a:schemeClr val="lt2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t/>
            </a:r>
            <a:endParaRPr sz="352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b="0" lang="en" sz="3520">
                <a:solidFill>
                  <a:schemeClr val="dk1"/>
                </a:solidFill>
              </a:rPr>
              <a:t>Hands-on PyTorch</a:t>
            </a:r>
            <a:endParaRPr b="0" sz="3520">
              <a:solidFill>
                <a:schemeClr val="dk1"/>
              </a:solidFill>
            </a:endParaRPr>
          </a:p>
        </p:txBody>
      </p:sp>
      <p:sp>
        <p:nvSpPr>
          <p:cNvPr id="124" name="Google Shape;124;p26"/>
          <p:cNvSpPr txBox="1"/>
          <p:nvPr>
            <p:ph idx="1" type="subTitle"/>
          </p:nvPr>
        </p:nvSpPr>
        <p:spPr>
          <a:xfrm>
            <a:off x="313292" y="3527625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888888"/>
                </a:solidFill>
              </a:rPr>
              <a:t>Karthik S. Vedula</a:t>
            </a:r>
            <a:endParaRPr>
              <a:solidFill>
                <a:srgbClr val="888888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www.karthikvedula.com</a:t>
            </a:r>
            <a:r>
              <a:rPr lang="en">
                <a:solidFill>
                  <a:schemeClr val="accent1"/>
                </a:solidFill>
              </a:rPr>
              <a:t> </a:t>
            </a:r>
            <a:endParaRPr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7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There are no slides for this.  Use the article below </a:t>
            </a:r>
            <a:endParaRPr/>
          </a:p>
        </p:txBody>
      </p:sp>
      <p:sp>
        <p:nvSpPr>
          <p:cNvPr id="130" name="Google Shape;130;p27"/>
          <p:cNvSpPr txBox="1"/>
          <p:nvPr/>
        </p:nvSpPr>
        <p:spPr>
          <a:xfrm>
            <a:off x="462050" y="1630225"/>
            <a:ext cx="8029200" cy="32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600" u="sng">
                <a:solidFill>
                  <a:schemeClr val="hlink"/>
                </a:solidFill>
                <a:hlinkClick r:id="rId3"/>
              </a:rPr>
              <a:t>https://karthikvedula.com/2023/11/18/ml-club-video-hands-on-pytorch/</a:t>
            </a:r>
            <a:endParaRPr sz="2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Code itself : </a:t>
            </a:r>
            <a:r>
              <a:rPr lang="en" sz="1500" u="sng">
                <a:solidFill>
                  <a:schemeClr val="hlink"/>
                </a:solidFill>
                <a:hlinkClick r:id="rId4"/>
              </a:rPr>
              <a:t>https://karthikvedula.com/assets/images/2023/11/NNSimple-1.html</a:t>
            </a:r>
            <a:r>
              <a:rPr lang="en" sz="22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